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71" r:id="rId11"/>
    <p:sldId id="272" r:id="rId12"/>
    <p:sldId id="263" r:id="rId13"/>
    <p:sldId id="264" r:id="rId14"/>
    <p:sldId id="265" r:id="rId15"/>
    <p:sldId id="26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11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80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362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07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203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763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835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63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19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7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15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69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65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365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01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40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099A8-9EEA-43C3-9BD3-6AB71EB461A2}" type="datetimeFigureOut">
              <a:rPr lang="pt-BR" smtClean="0"/>
              <a:t>15/07/2024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2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B98A7-1692-EBC8-2E43-8E7BEB367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98" y="2527070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SISTEMA DE MONITORAMENTO DA ARBORIZAÇÃO URBANA</a:t>
            </a:r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D027BC-FBE4-1EA2-312F-98B8741AD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633" y="4516437"/>
            <a:ext cx="9144000" cy="1655762"/>
          </a:xfrm>
        </p:spPr>
        <p:txBody>
          <a:bodyPr/>
          <a:lstStyle/>
          <a:p>
            <a:endParaRPr lang="pt-BR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ctr"/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Autores: Michel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Wesner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Rafael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Bettoni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Rodrigo Do Nascimento, Vinícius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Glienke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Vinícius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Kinner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e Willian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Zembrani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pt-BR" dirty="0"/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97B87A03-EC38-299C-4C7C-A07783C6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08" y="15511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8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DA588-7105-1932-F079-8CB54B5A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Planejamento Urbano Sustentável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390B4-9D5F-D9A0-7511-1056D2F1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Contribuição: O app pode ajudar a planejar a arborização urbana de maneira estratégica, garantindo que as árvores sejam plantadas em locais onde possam proporcionar os maiores benefícios ambientais e sociais.</a:t>
            </a:r>
          </a:p>
          <a:p>
            <a:r>
              <a:rPr lang="pt-BR" dirty="0"/>
              <a:t>Detalhamento: Utilizando dados de uso do solo, condições climáticas e necessidades da comunidade, o app pode sugerir espécies de árvores adequadas e locais ideais para plantio. Isso garante que a arborização seja sustentável a longo prazo e que as árvores plantadas tenham a maior chance de prosperar e beneficiar o ambiente urbano.</a:t>
            </a:r>
          </a:p>
        </p:txBody>
      </p:sp>
    </p:spTree>
    <p:extLst>
      <p:ext uri="{BB962C8B-B14F-4D97-AF65-F5344CB8AC3E}">
        <p14:creationId xmlns:p14="http://schemas.microsoft.com/office/powerpoint/2010/main" val="3692265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9AB3A-211D-3C20-3B53-B5422473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por Trás do App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7DECF4-9CFC-9596-35F2-ACA939153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Criptografia: Todos os dados pessoais dos usuários são criptografados tanto em trânsito quanto em repouso. Utilizamos protocolos de segurança HTTPS para garantir que as informações sejam protegidas contra acessos não autorizados.</a:t>
            </a:r>
          </a:p>
          <a:p>
            <a:r>
              <a:rPr lang="pt-BR" dirty="0"/>
              <a:t>O </a:t>
            </a:r>
            <a:r>
              <a:rPr lang="pt-BR" dirty="0" err="1"/>
              <a:t>backend</a:t>
            </a:r>
            <a:r>
              <a:rPr lang="pt-BR" dirty="0"/>
              <a:t> do app é construído usando Node.js, um framework robusto e escalável. Permite o gerenciamento eficiente de dados e a comunicação entre o app e os servidores.</a:t>
            </a:r>
          </a:p>
          <a:p>
            <a:r>
              <a:rPr lang="pt-BR" dirty="0"/>
              <a:t>Recomendações Personalizadas: Utilizamos sistemas de recomendação para sugerir espécies de árvores e práticas de manutenção personalizadas para cada usuário, baseados em suas interações com o app e nas condições locais de suas áreas.</a:t>
            </a:r>
          </a:p>
        </p:txBody>
      </p:sp>
    </p:spTree>
    <p:extLst>
      <p:ext uri="{BB962C8B-B14F-4D97-AF65-F5344CB8AC3E}">
        <p14:creationId xmlns:p14="http://schemas.microsoft.com/office/powerpoint/2010/main" val="2147364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A8BEA-F857-14EB-320D-0ED3DBE5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Esperados</a:t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BDA4EC-9004-20BD-EF25-7C255686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981" y="1268363"/>
            <a:ext cx="10515600" cy="4975121"/>
          </a:xfrm>
        </p:spPr>
        <p:txBody>
          <a:bodyPr>
            <a:normAutofit/>
          </a:bodyPr>
          <a:lstStyle/>
          <a:p>
            <a:r>
              <a:rPr lang="pt-BR" dirty="0"/>
              <a:t>Redução das Temperaturas:</a:t>
            </a:r>
          </a:p>
          <a:p>
            <a:r>
              <a:rPr kumimoji="0" lang="pt-BR" altLang="pt-BR" b="0" i="0" u="none" strike="noStrike" cap="none" normalizeH="0" baseline="0" dirty="0">
                <a:ln>
                  <a:noFill/>
                </a:ln>
              </a:rPr>
              <a:t>Árvores ajudam a resfriar as áreas urbanas, proporcionando um ambiente mais agradável.</a:t>
            </a:r>
          </a:p>
          <a:p>
            <a:r>
              <a:rPr lang="pt-BR" dirty="0"/>
              <a:t>Melhora da Qualidade do Ar:</a:t>
            </a:r>
          </a:p>
          <a:p>
            <a:r>
              <a:rPr lang="pt-BR" dirty="0"/>
              <a:t>Filtragem de poluentes e produção de oxigênio pelas árvores.</a:t>
            </a:r>
          </a:p>
          <a:p>
            <a:r>
              <a:rPr lang="pt-BR" dirty="0"/>
              <a:t>Diminuição do Ruído Urbano:</a:t>
            </a:r>
          </a:p>
          <a:p>
            <a:r>
              <a:rPr lang="pt-BR" dirty="0"/>
              <a:t>As árvores atuam como barreiras naturais contra o som.</a:t>
            </a:r>
          </a:p>
          <a:p>
            <a:r>
              <a:rPr lang="pt-BR" dirty="0"/>
              <a:t>Aumento da Qualidade de Vida:</a:t>
            </a:r>
          </a:p>
          <a:p>
            <a:r>
              <a:rPr lang="pt-BR" dirty="0"/>
              <a:t>Mais áreas verdes proporcionam bem-estar físico e mental à população.</a:t>
            </a:r>
          </a:p>
        </p:txBody>
      </p:sp>
    </p:spTree>
    <p:extLst>
      <p:ext uri="{BB962C8B-B14F-4D97-AF65-F5344CB8AC3E}">
        <p14:creationId xmlns:p14="http://schemas.microsoft.com/office/powerpoint/2010/main" val="2294497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63FAA-3BD6-DD80-00FF-BB68DF94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54368B-79D2-0437-A1EB-39E5795C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Conscientizar a comunidade sobre a importância da arborização urbana.</a:t>
            </a:r>
          </a:p>
          <a:p>
            <a:r>
              <a:rPr lang="pt-BR" dirty="0"/>
              <a:t>Educar sobre os benefícios das árvores.</a:t>
            </a:r>
          </a:p>
          <a:p>
            <a:r>
              <a:rPr lang="pt-BR" dirty="0"/>
              <a:t>Estimular o engajamento na preservação do meio ambiente.</a:t>
            </a:r>
          </a:p>
          <a:p>
            <a:r>
              <a:rPr lang="pt-BR" dirty="0"/>
              <a:t>Promoção da Participação Ativa da Comunidade:</a:t>
            </a:r>
          </a:p>
          <a:p>
            <a:r>
              <a:rPr lang="pt-BR" dirty="0"/>
              <a:t>Facilitar o registro de problemas relacionados às árvores.</a:t>
            </a:r>
          </a:p>
          <a:p>
            <a:r>
              <a:rPr lang="pt-BR" dirty="0"/>
              <a:t>Incentivar a colaboração na resolução desses problemas.</a:t>
            </a:r>
          </a:p>
        </p:txBody>
      </p:sp>
    </p:spTree>
    <p:extLst>
      <p:ext uri="{BB962C8B-B14F-4D97-AF65-F5344CB8AC3E}">
        <p14:creationId xmlns:p14="http://schemas.microsoft.com/office/powerpoint/2010/main" val="9264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A6655-7BBD-3CB6-8403-CC494C9F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Palavras-chave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DE6167-F246-8C35-2083-BB58682E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Arborização urbana</a:t>
            </a:r>
          </a:p>
          <a:p>
            <a:r>
              <a:rPr lang="pt-BR" dirty="0"/>
              <a:t>Áreas verdes</a:t>
            </a:r>
          </a:p>
          <a:p>
            <a:r>
              <a:rPr lang="pt-BR" dirty="0"/>
              <a:t>Sustentabilidade</a:t>
            </a:r>
          </a:p>
          <a:p>
            <a:r>
              <a:rPr lang="pt-BR" dirty="0"/>
              <a:t>Comunidade</a:t>
            </a:r>
          </a:p>
          <a:p>
            <a:r>
              <a:rPr lang="pt-BR" dirty="0"/>
              <a:t>Qualidade de vida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AE5761-ABBE-30F2-4D5E-E4DCEF33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8" y="1707158"/>
            <a:ext cx="4943475" cy="2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1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3B29E8-BACB-C1EE-EB82-D0B63022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59CD9493-909A-07CE-2210-B9ACFA7AD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266" y="2160588"/>
            <a:ext cx="8109506" cy="3881437"/>
          </a:xfrm>
        </p:spPr>
      </p:pic>
    </p:spTree>
    <p:extLst>
      <p:ext uri="{BB962C8B-B14F-4D97-AF65-F5344CB8AC3E}">
        <p14:creationId xmlns:p14="http://schemas.microsoft.com/office/powerpoint/2010/main" val="67404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30398-8786-DD42-5078-BED4C9C4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671" y="2638425"/>
            <a:ext cx="8596668" cy="1320800"/>
          </a:xfrm>
        </p:spPr>
        <p:txBody>
          <a:bodyPr/>
          <a:lstStyle/>
          <a:p>
            <a:r>
              <a:rPr lang="pt-BR" dirty="0"/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431423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84886-3241-A675-5044-22F1CCF2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causados pela ausência de árvores no espaço urbano: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AE98F-EBB9-E827-CE6F-3CB41379D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Aumento das temperaturas, tornando as cidades mais quentes e desagradáveis.</a:t>
            </a:r>
          </a:p>
          <a:p>
            <a:r>
              <a:rPr lang="pt-BR" dirty="0"/>
              <a:t>Contribuição para a poluição do ar, resultando em altos níveis de poluentes que afetam a saúde das pessoas.</a:t>
            </a:r>
          </a:p>
          <a:p>
            <a:r>
              <a:rPr lang="pt-BR" dirty="0"/>
              <a:t>Excesso de ruído urbano devido à falta de árvores, resultando em poluição sonora excessiva.</a:t>
            </a:r>
          </a:p>
        </p:txBody>
      </p:sp>
    </p:spTree>
    <p:extLst>
      <p:ext uri="{BB962C8B-B14F-4D97-AF65-F5344CB8AC3E}">
        <p14:creationId xmlns:p14="http://schemas.microsoft.com/office/powerpoint/2010/main" val="333484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18CE1-2C2A-302D-7126-395428BC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BA4550-B166-A6FA-D133-26272512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pt-BR" dirty="0"/>
              <a:t>Apresentar soluções para minimizar os problemas causados pela falta de árvores nas cidades.</a:t>
            </a:r>
          </a:p>
          <a:p>
            <a:r>
              <a:rPr lang="pt-BR" dirty="0"/>
              <a:t>Enfatizar um sistema interativo que envolva a comunidade. </a:t>
            </a:r>
          </a:p>
          <a:p>
            <a:r>
              <a:rPr lang="pt-BR" dirty="0"/>
              <a:t>Monitorar e gerenciar a arborização em diferentes áreas urbanas. Registrar e acompanhar o plantio de árvores, monitorar seu crescimento e saúde ao longo do tempo e garantir que as espécies plantadas sejam adequadas para cada região.</a:t>
            </a:r>
            <a:endParaRPr lang="pt-BR" dirty="0">
              <a:solidFill>
                <a:srgbClr val="000000"/>
              </a:solidFill>
              <a:highlight>
                <a:srgbClr val="ECF5DF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4D9584-B1BF-1143-2C81-2DCD93EC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7" y="3643312"/>
            <a:ext cx="3214687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FB67B-E652-4118-8252-E8AE9255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484E9B-7268-22D4-54A2-1F9DA220B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pt-BR" dirty="0"/>
              <a:t>Identificação de Áreas Prioritárias para Arborização:</a:t>
            </a:r>
          </a:p>
          <a:p>
            <a:r>
              <a:rPr lang="pt-BR" dirty="0"/>
              <a:t>Avenidas principais</a:t>
            </a:r>
          </a:p>
          <a:p>
            <a:r>
              <a:rPr lang="pt-BR" dirty="0"/>
              <a:t>Parques</a:t>
            </a:r>
          </a:p>
          <a:p>
            <a:r>
              <a:rPr lang="pt-BR" dirty="0"/>
              <a:t>Praças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5974D2-5E06-1263-1F6D-F4641D770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890" y="2738825"/>
            <a:ext cx="6234112" cy="35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3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47E09-CB1F-A3C5-69E9-4F0D4B05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Estabelecimento de Parcerias: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0D4262-D212-FA0B-132F-0A51CC10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6252"/>
            <a:ext cx="8596668" cy="3880773"/>
          </a:xfrm>
        </p:spPr>
        <p:txBody>
          <a:bodyPr/>
          <a:lstStyle/>
          <a:p>
            <a:r>
              <a:rPr lang="pt-BR" dirty="0"/>
              <a:t>Colaboração com a prefeitura</a:t>
            </a:r>
          </a:p>
          <a:p>
            <a:r>
              <a:rPr lang="pt-BR" dirty="0"/>
              <a:t>Parcerias com empresários visando o plantio de árvores</a:t>
            </a:r>
          </a:p>
          <a:p>
            <a:r>
              <a:rPr lang="pt-BR" dirty="0"/>
              <a:t>Palestras e atividades práticas com escolas, visando conscientizar as crianças sobre a importância das árvores nas cidades.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292EBC-646D-A302-BF22-BC0C23883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3429000"/>
            <a:ext cx="4758502" cy="31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A0F3B-6CA4-F62A-6E23-22E1D0F4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Monitoramento Geral da Arborização Urbana: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693AA3-3265-B48A-0DC4-36B231E48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Acompanhamento contínuo do crescimento e manutenção das árvores.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9B78E7-F1E0-A897-4299-D278E1E1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306387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A1230-75B7-2AC1-9918-7DBC41454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 </a:t>
            </a:r>
            <a:r>
              <a:rPr lang="pt-BR" dirty="0" err="1"/>
              <a:t>In-App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87F279-0850-FC4D-0835-8B9EBC27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Feedback Rápido: Integramos formulários curtos dentro do app, onde os usuários podem fornecer feedback rapidamente após usar determinadas funcionalidades.</a:t>
            </a:r>
          </a:p>
          <a:p>
            <a:r>
              <a:rPr lang="pt-BR" dirty="0"/>
              <a:t>Avaliação de Experiência: Ao final de certas atividades, como reportar um problema ou completar uma tarefa, solicitamos aos usuários que avaliem sua experiência.</a:t>
            </a:r>
          </a:p>
        </p:txBody>
      </p:sp>
    </p:spTree>
    <p:extLst>
      <p:ext uri="{BB962C8B-B14F-4D97-AF65-F5344CB8AC3E}">
        <p14:creationId xmlns:p14="http://schemas.microsoft.com/office/powerpoint/2010/main" val="216539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C2D9C-52CE-5A58-86E5-78F26197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Canais de Comunicação Diretos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12C1-BC8A-1ADE-20BA-96D5F14B6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Suporte ao Usuário: Disponibilizamos canais de suporte, como chat e e-mail, onde os usuários podem relatar problemas e sugerir melhorias.</a:t>
            </a:r>
          </a:p>
          <a:p>
            <a:r>
              <a:rPr lang="pt-BR" dirty="0"/>
              <a:t>Redes Sociais e Comunidade: Mantemos uma presença ativa em redes sociais e fóruns comunitários onde incentivamos o feedback dos usuários.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24BC2F-E7D5-332C-C3EC-E8D9EFFB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4100975"/>
            <a:ext cx="56197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1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15848-E84F-4873-F589-3F2F035B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Detecção de Pragas e Doenças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736663-97BC-A5AC-DE60-D95ED558E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Solução: Utilizando algoritmos de reconhecimento de imagem, o app pode analisar fotos enviadas pelos usuários para identificar sinais de pragas e doenças. Esse diagnóstico precoce permite ações rápidas e eficazes, melhorando a saúde das árvores.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747252-1003-DA8D-E5AD-E6F5EA1B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566" y="2160589"/>
            <a:ext cx="2579436" cy="34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770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294</TotalTime>
  <Words>697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Trebuchet MS</vt:lpstr>
      <vt:lpstr>Wingdings 3</vt:lpstr>
      <vt:lpstr>Facetado</vt:lpstr>
      <vt:lpstr>  SISTEMA DE MONITORAMENTO DA ARBORIZAÇÃO URBANA </vt:lpstr>
      <vt:lpstr>Problemas causados pela ausência de árvores no espaço urbano:</vt:lpstr>
      <vt:lpstr>Objetivo</vt:lpstr>
      <vt:lpstr>Metodologia</vt:lpstr>
      <vt:lpstr>Estabelecimento de Parcerias:</vt:lpstr>
      <vt:lpstr>Monitoramento Geral da Arborização Urbana:</vt:lpstr>
      <vt:lpstr>Formulários In-App</vt:lpstr>
      <vt:lpstr>Canais de Comunicação Diretos</vt:lpstr>
      <vt:lpstr>Detecção de Pragas e Doenças </vt:lpstr>
      <vt:lpstr>Planejamento Urbano Sustentável</vt:lpstr>
      <vt:lpstr>Tecnologia por Trás do App</vt:lpstr>
      <vt:lpstr>Resultados Esperados </vt:lpstr>
      <vt:lpstr>Conclusão</vt:lpstr>
      <vt:lpstr>Palavras-chave</vt:lpstr>
      <vt:lpstr>Resultado Final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SISTEMA DE MONITORAMENTO DA ARBORIZAÇÃO URBANA </dc:title>
  <dc:creator>Rodrigo do Nascimento</dc:creator>
  <cp:lastModifiedBy>VINICIUS GLIENKE</cp:lastModifiedBy>
  <cp:revision>5</cp:revision>
  <dcterms:created xsi:type="dcterms:W3CDTF">2024-07-11T10:21:03Z</dcterms:created>
  <dcterms:modified xsi:type="dcterms:W3CDTF">2024-07-15T23:34:32Z</dcterms:modified>
</cp:coreProperties>
</file>